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7" r:id="rId24"/>
    <p:sldId id="314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293" r:id="rId43"/>
    <p:sldId id="308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9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A-FRAME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3F6307-0279-45FA-87C1-28AEA48246C3}"/>
              </a:ext>
            </a:extLst>
          </p:cNvPr>
          <p:cNvSpPr txBox="1"/>
          <p:nvPr/>
        </p:nvSpPr>
        <p:spPr>
          <a:xfrm>
            <a:off x="1148149" y="5137630"/>
            <a:ext cx="23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Fichiers HTML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après séparation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E3719-46EA-4093-8861-8114257C6615}"/>
              </a:ext>
            </a:extLst>
          </p:cNvPr>
          <p:cNvSpPr txBox="1"/>
          <p:nvPr/>
        </p:nvSpPr>
        <p:spPr>
          <a:xfrm>
            <a:off x="5367282" y="5227886"/>
            <a:ext cx="610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des nouveaux liens</a:t>
            </a:r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1" y="173970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C6B35-66E2-4D00-9E8E-52FC5EEC71FC}"/>
              </a:ext>
            </a:extLst>
          </p:cNvPr>
          <p:cNvSpPr txBox="1"/>
          <p:nvPr/>
        </p:nvSpPr>
        <p:spPr>
          <a:xfrm>
            <a:off x="822667" y="3587362"/>
            <a:ext cx="502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l’écran de chargement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et du timeout</a:t>
            </a:r>
          </a:p>
        </p:txBody>
      </p:sp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BA77F1-568E-4F81-8042-3BBD186532C7}"/>
              </a:ext>
            </a:extLst>
          </p:cNvPr>
          <p:cNvSpPr txBox="1"/>
          <p:nvPr/>
        </p:nvSpPr>
        <p:spPr>
          <a:xfrm>
            <a:off x="2004267" y="5374368"/>
            <a:ext cx="818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du groupe du tutoriel</a:t>
            </a:r>
          </a:p>
        </p:txBody>
      </p:sp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4" y="2063016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063016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</a:t>
            </a:r>
            <a:r>
              <a:rPr lang="en-US" sz="2800" dirty="0" err="1">
                <a:solidFill>
                  <a:srgbClr val="FFC000"/>
                </a:solidFill>
              </a:rPr>
              <a:t>serveur</a:t>
            </a:r>
            <a:r>
              <a:rPr lang="en-US" sz="2800" dirty="0">
                <a:solidFill>
                  <a:srgbClr val="FFC000"/>
                </a:solidFill>
              </a:rPr>
              <a:t>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752</Words>
  <Application>Microsoft Office PowerPoint</Application>
  <PresentationFormat>Grand écran</PresentationFormat>
  <Paragraphs>336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34</cp:revision>
  <dcterms:created xsi:type="dcterms:W3CDTF">2021-03-23T19:26:31Z</dcterms:created>
  <dcterms:modified xsi:type="dcterms:W3CDTF">2021-03-28T16:49:52Z</dcterms:modified>
</cp:coreProperties>
</file>